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4" r:id="rId9"/>
  </p:sldIdLst>
  <p:sldSz cx="9144000" cy="5143500" type="screen16x9"/>
  <p:notesSz cx="6858000" cy="9144000"/>
  <p:defaultTextStyle>
    <a:defPPr>
      <a:defRPr lang="en-US"/>
    </a:defPPr>
    <a:lvl1pPr marL="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5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0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5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0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49" autoAdjust="0"/>
    <p:restoredTop sz="90292" autoAdjust="0"/>
  </p:normalViewPr>
  <p:slideViewPr>
    <p:cSldViewPr>
      <p:cViewPr varScale="1">
        <p:scale>
          <a:sx n="130" d="100"/>
          <a:sy n="130" d="100"/>
        </p:scale>
        <p:origin x="138" y="2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1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5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0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2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40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8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8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800"/>
            </a:lvl1pPr>
            <a:lvl2pPr marL="408175" indent="0">
              <a:buNone/>
              <a:defRPr sz="2500"/>
            </a:lvl2pPr>
            <a:lvl3pPr marL="816350" indent="0">
              <a:buNone/>
              <a:defRPr sz="2100"/>
            </a:lvl3pPr>
            <a:lvl4pPr marL="1224525" indent="0">
              <a:buNone/>
              <a:defRPr sz="1800"/>
            </a:lvl4pPr>
            <a:lvl5pPr marL="1632700" indent="0">
              <a:buNone/>
              <a:defRPr sz="1800"/>
            </a:lvl5pPr>
            <a:lvl6pPr marL="2040875" indent="0">
              <a:buNone/>
              <a:defRPr sz="1800"/>
            </a:lvl6pPr>
            <a:lvl7pPr marL="2449051" indent="0">
              <a:buNone/>
              <a:defRPr sz="1800"/>
            </a:lvl7pPr>
            <a:lvl8pPr marL="2857225" indent="0">
              <a:buNone/>
              <a:defRPr sz="1800"/>
            </a:lvl8pPr>
            <a:lvl9pPr marL="3265401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5" tIns="40817" rIns="81635" bIns="408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1635" tIns="40817" rIns="81635" bIns="408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163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31" indent="-306131" algn="l" defTabSz="81635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84" indent="-255109" algn="l" defTabSz="81635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13" indent="-204088" algn="l" defTabSz="81635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88" indent="-204088" algn="l" defTabSz="81635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6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1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8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5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0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5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0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marketing-excellence-ph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B2866BB-2AED-F4D9-734C-595BF021FF55}"/>
              </a:ext>
            </a:extLst>
          </p:cNvPr>
          <p:cNvSpPr txBox="1"/>
          <p:nvPr/>
        </p:nvSpPr>
        <p:spPr>
          <a:xfrm>
            <a:off x="2286000" y="3562350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SUBMISSION DOCUMENT </a:t>
            </a:r>
          </a:p>
        </p:txBody>
      </p:sp>
    </p:spTree>
    <p:extLst>
      <p:ext uri="{BB962C8B-B14F-4D97-AF65-F5344CB8AC3E}">
        <p14:creationId xmlns:p14="http://schemas.microsoft.com/office/powerpoint/2010/main" val="147913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0" y="1190027"/>
            <a:ext cx="5715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Philippines 2025: </a:t>
            </a:r>
          </a:p>
          <a:p>
            <a:pPr algn="ctr"/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Core Submission Document</a:t>
            </a:r>
            <a:endParaRPr lang="en-SG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E31D658-3C6A-7C54-C401-AB751F271C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329619"/>
              </p:ext>
            </p:extLst>
          </p:nvPr>
        </p:nvGraphicFramePr>
        <p:xfrm>
          <a:off x="381000" y="1885950"/>
          <a:ext cx="8382000" cy="2285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>
                  <a:extLst>
                    <a:ext uri="{9D8B030D-6E8A-4147-A177-3AD203B41FA5}">
                      <a16:colId xmlns:a16="http://schemas.microsoft.com/office/drawing/2014/main" val="3379672137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608450677"/>
                    </a:ext>
                  </a:extLst>
                </a:gridCol>
              </a:tblGrid>
              <a:tr h="4594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361104"/>
                  </a:ext>
                </a:extLst>
              </a:tr>
              <a:tr h="279528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Client Organisation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51353"/>
                  </a:ext>
                </a:extLst>
              </a:tr>
              <a:tr h="279528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</a:t>
                      </a:r>
                      <a:r>
                        <a:rPr lang="en-US" sz="10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(if different from Client Organisation)</a:t>
                      </a:r>
                      <a:endParaRPr lang="en-SG" sz="10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0738474"/>
                  </a:ext>
                </a:extLst>
              </a:tr>
              <a:tr h="279528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Campaign/ Initiative / Programme Name</a:t>
                      </a:r>
                      <a:endParaRPr lang="en-SG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607515"/>
                  </a:ext>
                </a:extLst>
              </a:tr>
              <a:tr h="987918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Agency</a:t>
                      </a:r>
                    </a:p>
                    <a:p>
                      <a:r>
                        <a:rPr lang="en-US" sz="10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(if applicable) (in collaboration/partnership with other agencies, please indicate the lead agency, ex. Agency A (lead agency) + Agency B)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46250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263C754-8971-C2FD-9496-B0DF4246A902}"/>
              </a:ext>
            </a:extLst>
          </p:cNvPr>
          <p:cNvSpPr txBox="1"/>
          <p:nvPr/>
        </p:nvSpPr>
        <p:spPr>
          <a:xfrm>
            <a:off x="381000" y="4332689"/>
            <a:ext cx="853931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144380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123950"/>
            <a:ext cx="8305800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refer to the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2025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Entry Guidelines for specific requirements, </a:t>
            </a: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category descriptions and entry criteria details.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Images &amp; Supporting Documents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have images and other supporting documents, please copy and paste them on to this core submission document, and also upload them in hi-res on the online submission page. Should your entry be shortlisted, these images and supporting documents (that are non-confidential) may be used for publication. 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 resolution company logo and campaign / programme image that can be used on all marketing material.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Video URLs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Please copy and paste URLs to your video (if any) here:</a:t>
            </a:r>
          </a:p>
          <a:p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Any confidential information or content intended for judging purposes only must be cleared indicated in </a:t>
            </a:r>
            <a:r>
              <a:rPr lang="en-SG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text 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SG" sz="1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highlighted in red.</a:t>
            </a:r>
            <a:r>
              <a:rPr lang="en-SG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Any indicated text will not be used for publication and will not be disseminated beyond the judging panel in any way. </a:t>
            </a: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Once you are ready to submit, please save this file as a .pdf version before uploading it at: 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https://awards.marketing-interactive.com/marketing-excellence-ph/entry-submission</a:t>
            </a:r>
            <a:r>
              <a:rPr lang="en-SG" sz="11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</a:t>
            </a:r>
            <a:r>
              <a:rPr lang="en-SG" sz="11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43432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123950"/>
            <a:ext cx="8610600" cy="254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PROBLEM 10% (Max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. 5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00 words)</a:t>
            </a:r>
            <a:endParaRPr lang="en-SG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361707"/>
            <a:ext cx="8458200" cy="334364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1759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123950"/>
            <a:ext cx="8610600" cy="254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SOLUTION 35%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Max. 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500 words)</a:t>
            </a:r>
            <a:endParaRPr lang="en-SG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361707"/>
            <a:ext cx="8458200" cy="334364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777510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123950"/>
            <a:ext cx="8534400" cy="254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DELIVERY 30%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Max. 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500 words</a:t>
            </a:r>
            <a:r>
              <a:rPr lang="en-US" sz="1000" b="1" dirty="0">
                <a:latin typeface="Helvetica Neue CE 55 Roman" pitchFamily="82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SG" sz="1000" dirty="0">
              <a:latin typeface="Helvetica Neue CE 55 Roman" pitchFamily="8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361707"/>
            <a:ext cx="8458200" cy="334364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31637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123950"/>
            <a:ext cx="8610600" cy="254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PERFORMANCE 25%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Max. 5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00 words)</a:t>
            </a:r>
            <a:endParaRPr lang="en-SG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361707"/>
            <a:ext cx="8458200" cy="334364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52563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534399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470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456</Words>
  <Application>Microsoft Office PowerPoint</Application>
  <PresentationFormat>On-screen Show (16:9)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Kah Yee Chong</dc:creator>
  <cp:lastModifiedBy>Joleen Quek</cp:lastModifiedBy>
  <cp:revision>19</cp:revision>
  <dcterms:created xsi:type="dcterms:W3CDTF">2006-08-16T00:00:00Z</dcterms:created>
  <dcterms:modified xsi:type="dcterms:W3CDTF">2025-01-24T10:36:45Z</dcterms:modified>
</cp:coreProperties>
</file>